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Amatic SC"/>
      <p:regular r:id="rId17"/>
      <p:bold r:id="rId18"/>
    </p:embeddedFont>
    <p:embeddedFont>
      <p:font typeface="Source Code Pro"/>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SourceCodePro-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maticSC-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SourceCodePro-regular.fntdata"/><Relationship Id="rId6" Type="http://schemas.openxmlformats.org/officeDocument/2006/relationships/slide" Target="slides/slide2.xml"/><Relationship Id="rId18" Type="http://schemas.openxmlformats.org/officeDocument/2006/relationships/font" Target="fonts/AmaticSC-bold.fntdata"/><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2" name="Shape 112"/>
        <p:cNvGrpSpPr/>
        <p:nvPr/>
      </p:nvGrpSpPr>
      <p:grpSpPr>
        <a:xfrm>
          <a:off x="0" y="0"/>
          <a:ext cx="0" cy="0"/>
          <a:chOff x="0" y="0"/>
          <a:chExt cx="0" cy="0"/>
        </a:xfrm>
      </p:grpSpPr>
      <p:sp>
        <p:nvSpPr>
          <p:cNvPr id="113" name="Shape 1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4" name="Shape 11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Phantom - </a:t>
            </a:r>
            <a:r>
              <a:rPr lang="en" sz="1200">
                <a:solidFill>
                  <a:srgbClr val="222222"/>
                </a:solidFill>
                <a:highlight>
                  <a:srgbClr val="FFFFFF"/>
                </a:highlight>
              </a:rPr>
              <a:t> scripted, headless browser used for automating web page interaction. Used for unit testing</a:t>
            </a:r>
          </a:p>
          <a:p>
            <a:pPr lvl="0">
              <a:spcBef>
                <a:spcPts val="0"/>
              </a:spcBef>
              <a:buNone/>
            </a:pPr>
            <a:r>
              <a:rPr lang="en"/>
              <a:t>Casper - API and test framework on top of phantom. Provides clicking, waiting, form submissions, assertions, screenshots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Web scraping- creating an api where there is none</a:t>
            </a:r>
          </a:p>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Don’t steal unless you’re doing it for good reasons</a:t>
            </a:r>
          </a:p>
          <a:p>
            <a:pPr lvl="0">
              <a:spcBef>
                <a:spcPts val="0"/>
              </a:spcBef>
              <a:buNone/>
            </a:pPr>
            <a:r>
              <a:rPr lang="en"/>
              <a:t>Don’t accidentally do a denial of service attack on your favorite website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Just because there’s no publically documented api doesn’t mean there isn’t a publically accessible one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200">
                <a:solidFill>
                  <a:srgbClr val="24292E"/>
                </a:solidFill>
                <a:highlight>
                  <a:srgbClr val="FFFFFF"/>
                </a:highlight>
              </a:rPr>
              <a:t>The Mechanize library is used for automating interaction with websites. Mechanize automatically stores and sends cookies, follows redirects, and can follow links and submit forms. Form fields can be populated and submitted. Mechanize also keeps track of the sites that you have visited as a history.</a:t>
            </a:r>
          </a:p>
          <a:p>
            <a:pPr lvl="0">
              <a:spcBef>
                <a:spcPts val="0"/>
              </a:spcBef>
              <a:buNone/>
            </a:pPr>
            <a:r>
              <a:t/>
            </a:r>
            <a:endParaRPr sz="1200">
              <a:solidFill>
                <a:srgbClr val="24292E"/>
              </a:solidFill>
              <a:highlight>
                <a:srgbClr val="FFFFFF"/>
              </a:highlight>
            </a:endParaRPr>
          </a:p>
          <a:p>
            <a:pPr lvl="0">
              <a:spcBef>
                <a:spcPts val="0"/>
              </a:spcBef>
              <a:buNone/>
            </a:pPr>
            <a:r>
              <a:rPr lang="en" sz="1200">
                <a:solidFill>
                  <a:srgbClr val="24292E"/>
                </a:solidFill>
                <a:highlight>
                  <a:srgbClr val="FFFFFF"/>
                </a:highlight>
              </a:rPr>
              <a:t>upload/download files</a:t>
            </a:r>
          </a:p>
          <a:p>
            <a:pPr lvl="0">
              <a:spcBef>
                <a:spcPts val="0"/>
              </a:spcBef>
              <a:buNone/>
            </a:pPr>
            <a:r>
              <a:rPr lang="en" sz="1200">
                <a:solidFill>
                  <a:srgbClr val="24292E"/>
                </a:solidFill>
                <a:highlight>
                  <a:srgbClr val="FFFFFF"/>
                </a:highlight>
              </a:rPr>
              <a:t>No javascript engine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 name="Shape 1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Can’t detect except via request rate, pattern behavior, captchas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0" y="0"/>
            <a:ext cx="9144000" cy="3429000"/>
          </a:xfrm>
          <a:prstGeom prst="rect">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txBox="1"/>
          <p:nvPr>
            <p:ph type="ctrTitle"/>
          </p:nvPr>
        </p:nvSpPr>
        <p:spPr>
          <a:xfrm>
            <a:off x="311700" y="392150"/>
            <a:ext cx="8520600" cy="2690400"/>
          </a:xfrm>
          <a:prstGeom prst="rect">
            <a:avLst/>
          </a:prstGeom>
        </p:spPr>
        <p:txBody>
          <a:bodyPr anchorCtr="0" anchor="ctr" bIns="91425" lIns="91425" rIns="91425" tIns="91425"/>
          <a:lstStyle>
            <a:lvl1pPr lvl="0" algn="ctr">
              <a:spcBef>
                <a:spcPts val="0"/>
              </a:spcBef>
              <a:buSzPct val="100000"/>
              <a:defRPr sz="8000"/>
            </a:lvl1pPr>
            <a:lvl2pPr lvl="1" algn="ctr">
              <a:spcBef>
                <a:spcPts val="0"/>
              </a:spcBef>
              <a:buSzPct val="100000"/>
              <a:defRPr sz="8000"/>
            </a:lvl2pPr>
            <a:lvl3pPr lvl="2" algn="ctr">
              <a:spcBef>
                <a:spcPts val="0"/>
              </a:spcBef>
              <a:buSzPct val="100000"/>
              <a:defRPr sz="8000"/>
            </a:lvl3pPr>
            <a:lvl4pPr lvl="3" algn="ctr">
              <a:spcBef>
                <a:spcPts val="0"/>
              </a:spcBef>
              <a:buSzPct val="100000"/>
              <a:defRPr sz="8000"/>
            </a:lvl4pPr>
            <a:lvl5pPr lvl="4" algn="ctr">
              <a:spcBef>
                <a:spcPts val="0"/>
              </a:spcBef>
              <a:buSzPct val="100000"/>
              <a:defRPr sz="8000"/>
            </a:lvl5pPr>
            <a:lvl6pPr lvl="5" algn="ctr">
              <a:spcBef>
                <a:spcPts val="0"/>
              </a:spcBef>
              <a:buSzPct val="100000"/>
              <a:defRPr sz="8000"/>
            </a:lvl6pPr>
            <a:lvl7pPr lvl="6" algn="ctr">
              <a:spcBef>
                <a:spcPts val="0"/>
              </a:spcBef>
              <a:buSzPct val="100000"/>
              <a:defRPr sz="8000"/>
            </a:lvl7pPr>
            <a:lvl8pPr lvl="7" algn="ctr">
              <a:spcBef>
                <a:spcPts val="0"/>
              </a:spcBef>
              <a:buSzPct val="100000"/>
              <a:defRPr sz="8000"/>
            </a:lvl8pPr>
            <a:lvl9pPr lvl="8" algn="ctr">
              <a:spcBef>
                <a:spcPts val="0"/>
              </a:spcBef>
              <a:buSzPct val="100000"/>
              <a:defRPr sz="8000"/>
            </a:lvl9pPr>
          </a:lstStyle>
          <a:p/>
        </p:txBody>
      </p:sp>
      <p:sp>
        <p:nvSpPr>
          <p:cNvPr id="12" name="Shape 12"/>
          <p:cNvSpPr txBox="1"/>
          <p:nvPr>
            <p:ph idx="1" type="subTitle"/>
          </p:nvPr>
        </p:nvSpPr>
        <p:spPr>
          <a:xfrm>
            <a:off x="311700" y="3890400"/>
            <a:ext cx="8520600" cy="706200"/>
          </a:xfrm>
          <a:prstGeom prst="rect">
            <a:avLst/>
          </a:prstGeom>
        </p:spPr>
        <p:txBody>
          <a:bodyPr anchorCtr="0" anchor="ctr" bIns="91425" lIns="91425" rIns="91425" tIns="91425"/>
          <a:lstStyle>
            <a:lvl1pPr lvl="0" algn="ctr">
              <a:lnSpc>
                <a:spcPct val="100000"/>
              </a:lnSpc>
              <a:spcBef>
                <a:spcPts val="0"/>
              </a:spcBef>
              <a:spcAft>
                <a:spcPts val="0"/>
              </a:spcAft>
              <a:buClr>
                <a:schemeClr val="accent1"/>
              </a:buClr>
              <a:buSzPct val="100000"/>
              <a:buNone/>
              <a:defRPr b="1" sz="2100">
                <a:solidFill>
                  <a:schemeClr val="accent1"/>
                </a:solidFill>
              </a:defRPr>
            </a:lvl1pPr>
            <a:lvl2pPr lvl="1" algn="ctr">
              <a:lnSpc>
                <a:spcPct val="100000"/>
              </a:lnSpc>
              <a:spcBef>
                <a:spcPts val="0"/>
              </a:spcBef>
              <a:spcAft>
                <a:spcPts val="0"/>
              </a:spcAft>
              <a:buClr>
                <a:schemeClr val="accent1"/>
              </a:buClr>
              <a:buSzPct val="100000"/>
              <a:buNone/>
              <a:defRPr b="1" sz="2100">
                <a:solidFill>
                  <a:schemeClr val="accent1"/>
                </a:solidFill>
              </a:defRPr>
            </a:lvl2pPr>
            <a:lvl3pPr lvl="2" algn="ctr">
              <a:lnSpc>
                <a:spcPct val="100000"/>
              </a:lnSpc>
              <a:spcBef>
                <a:spcPts val="0"/>
              </a:spcBef>
              <a:spcAft>
                <a:spcPts val="0"/>
              </a:spcAft>
              <a:buClr>
                <a:schemeClr val="accent1"/>
              </a:buClr>
              <a:buSzPct val="100000"/>
              <a:buNone/>
              <a:defRPr b="1" sz="2100">
                <a:solidFill>
                  <a:schemeClr val="accent1"/>
                </a:solidFill>
              </a:defRPr>
            </a:lvl3pPr>
            <a:lvl4pPr lvl="3" algn="ctr">
              <a:lnSpc>
                <a:spcPct val="100000"/>
              </a:lnSpc>
              <a:spcBef>
                <a:spcPts val="0"/>
              </a:spcBef>
              <a:spcAft>
                <a:spcPts val="0"/>
              </a:spcAft>
              <a:buClr>
                <a:schemeClr val="accent1"/>
              </a:buClr>
              <a:buSzPct val="100000"/>
              <a:buNone/>
              <a:defRPr b="1" sz="2100">
                <a:solidFill>
                  <a:schemeClr val="accent1"/>
                </a:solidFill>
              </a:defRPr>
            </a:lvl4pPr>
            <a:lvl5pPr lvl="4" algn="ctr">
              <a:lnSpc>
                <a:spcPct val="100000"/>
              </a:lnSpc>
              <a:spcBef>
                <a:spcPts val="0"/>
              </a:spcBef>
              <a:spcAft>
                <a:spcPts val="0"/>
              </a:spcAft>
              <a:buClr>
                <a:schemeClr val="accent1"/>
              </a:buClr>
              <a:buSzPct val="100000"/>
              <a:buNone/>
              <a:defRPr b="1" sz="2100">
                <a:solidFill>
                  <a:schemeClr val="accent1"/>
                </a:solidFill>
              </a:defRPr>
            </a:lvl5pPr>
            <a:lvl6pPr lvl="5" algn="ctr">
              <a:lnSpc>
                <a:spcPct val="100000"/>
              </a:lnSpc>
              <a:spcBef>
                <a:spcPts val="0"/>
              </a:spcBef>
              <a:spcAft>
                <a:spcPts val="0"/>
              </a:spcAft>
              <a:buClr>
                <a:schemeClr val="accent1"/>
              </a:buClr>
              <a:buSzPct val="100000"/>
              <a:buNone/>
              <a:defRPr b="1" sz="2100">
                <a:solidFill>
                  <a:schemeClr val="accent1"/>
                </a:solidFill>
              </a:defRPr>
            </a:lvl6pPr>
            <a:lvl7pPr lvl="6" algn="ctr">
              <a:lnSpc>
                <a:spcPct val="100000"/>
              </a:lnSpc>
              <a:spcBef>
                <a:spcPts val="0"/>
              </a:spcBef>
              <a:spcAft>
                <a:spcPts val="0"/>
              </a:spcAft>
              <a:buClr>
                <a:schemeClr val="accent1"/>
              </a:buClr>
              <a:buSzPct val="100000"/>
              <a:buNone/>
              <a:defRPr b="1" sz="2100">
                <a:solidFill>
                  <a:schemeClr val="accent1"/>
                </a:solidFill>
              </a:defRPr>
            </a:lvl7pPr>
            <a:lvl8pPr lvl="7" algn="ctr">
              <a:lnSpc>
                <a:spcPct val="100000"/>
              </a:lnSpc>
              <a:spcBef>
                <a:spcPts val="0"/>
              </a:spcBef>
              <a:spcAft>
                <a:spcPts val="0"/>
              </a:spcAft>
              <a:buClr>
                <a:schemeClr val="accent1"/>
              </a:buClr>
              <a:buSzPct val="100000"/>
              <a:buNone/>
              <a:defRPr b="1" sz="2100">
                <a:solidFill>
                  <a:schemeClr val="accent1"/>
                </a:solidFill>
              </a:defRPr>
            </a:lvl8pPr>
            <a:lvl9pPr lvl="8" algn="ctr">
              <a:lnSpc>
                <a:spcPct val="100000"/>
              </a:lnSpc>
              <a:spcBef>
                <a:spcPts val="0"/>
              </a:spcBef>
              <a:spcAft>
                <a:spcPts val="0"/>
              </a:spcAft>
              <a:buClr>
                <a:schemeClr val="accent1"/>
              </a:buClr>
              <a:buSzPct val="100000"/>
              <a:buNone/>
              <a:defRPr b="1" sz="2100">
                <a:solidFill>
                  <a:schemeClr val="accent1"/>
                </a:solidFill>
              </a:defRPr>
            </a:lvl9pPr>
          </a:lstStyle>
          <a:p/>
        </p:txBody>
      </p:sp>
      <p:sp>
        <p:nvSpPr>
          <p:cNvPr id="13" name="Shape 1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6" name="Shape 46"/>
        <p:cNvGrpSpPr/>
        <p:nvPr/>
      </p:nvGrpSpPr>
      <p:grpSpPr>
        <a:xfrm>
          <a:off x="0" y="0"/>
          <a:ext cx="0" cy="0"/>
          <a:chOff x="0" y="0"/>
          <a:chExt cx="0" cy="0"/>
        </a:xfrm>
      </p:grpSpPr>
      <p:sp>
        <p:nvSpPr>
          <p:cNvPr id="47" name="Shape 47"/>
          <p:cNvSpPr txBox="1"/>
          <p:nvPr>
            <p:ph type="title"/>
          </p:nvPr>
        </p:nvSpPr>
        <p:spPr>
          <a:xfrm>
            <a:off x="311700" y="1240275"/>
            <a:ext cx="8520600" cy="1981800"/>
          </a:xfrm>
          <a:prstGeom prst="rect">
            <a:avLst/>
          </a:prstGeom>
        </p:spPr>
        <p:txBody>
          <a:bodyPr anchorCtr="0" anchor="b" bIns="91425" lIns="91425" rIns="91425"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48" name="Shape 48"/>
          <p:cNvSpPr txBox="1"/>
          <p:nvPr>
            <p:ph idx="1" type="body"/>
          </p:nvPr>
        </p:nvSpPr>
        <p:spPr>
          <a:xfrm>
            <a:off x="311700" y="3304625"/>
            <a:ext cx="8520600" cy="1300800"/>
          </a:xfrm>
          <a:prstGeom prst="rect">
            <a:avLst/>
          </a:prstGeom>
        </p:spPr>
        <p:txBody>
          <a:bodyPr anchorCtr="0" anchor="t" bIns="91425" lIns="91425" rIns="91425" tIns="91425"/>
          <a:lstStyle>
            <a:lvl1pPr lvl="0" algn="ctr">
              <a:spcBef>
                <a:spcPts val="0"/>
              </a:spcBef>
              <a:buClr>
                <a:schemeClr val="accent1"/>
              </a:buClr>
              <a:defRPr>
                <a:solidFill>
                  <a:schemeClr val="accent1"/>
                </a:solidFill>
              </a:defRPr>
            </a:lvl1pPr>
            <a:lvl2pPr lvl="1" algn="ctr">
              <a:spcBef>
                <a:spcPts val="0"/>
              </a:spcBef>
              <a:buClr>
                <a:schemeClr val="accent1"/>
              </a:buClr>
              <a:defRPr>
                <a:solidFill>
                  <a:schemeClr val="accent1"/>
                </a:solidFill>
              </a:defRPr>
            </a:lvl2pPr>
            <a:lvl3pPr lvl="2" algn="ctr">
              <a:spcBef>
                <a:spcPts val="0"/>
              </a:spcBef>
              <a:buClr>
                <a:schemeClr val="accent1"/>
              </a:buClr>
              <a:defRPr>
                <a:solidFill>
                  <a:schemeClr val="accent1"/>
                </a:solidFill>
              </a:defRPr>
            </a:lvl3pPr>
            <a:lvl4pPr lvl="3" algn="ctr">
              <a:spcBef>
                <a:spcPts val="0"/>
              </a:spcBef>
              <a:buClr>
                <a:schemeClr val="accent1"/>
              </a:buClr>
              <a:defRPr>
                <a:solidFill>
                  <a:schemeClr val="accent1"/>
                </a:solidFill>
              </a:defRPr>
            </a:lvl4pPr>
            <a:lvl5pPr lvl="4" algn="ctr">
              <a:spcBef>
                <a:spcPts val="0"/>
              </a:spcBef>
              <a:buClr>
                <a:schemeClr val="accent1"/>
              </a:buClr>
              <a:defRPr>
                <a:solidFill>
                  <a:schemeClr val="accent1"/>
                </a:solidFill>
              </a:defRPr>
            </a:lvl5pPr>
            <a:lvl6pPr lvl="5" algn="ctr">
              <a:spcBef>
                <a:spcPts val="0"/>
              </a:spcBef>
              <a:buClr>
                <a:schemeClr val="accent1"/>
              </a:buClr>
              <a:defRPr>
                <a:solidFill>
                  <a:schemeClr val="accent1"/>
                </a:solidFill>
              </a:defRPr>
            </a:lvl6pPr>
            <a:lvl7pPr lvl="6" algn="ctr">
              <a:spcBef>
                <a:spcPts val="0"/>
              </a:spcBef>
              <a:buClr>
                <a:schemeClr val="accent1"/>
              </a:buClr>
              <a:defRPr>
                <a:solidFill>
                  <a:schemeClr val="accent1"/>
                </a:solidFill>
              </a:defRPr>
            </a:lvl7pPr>
            <a:lvl8pPr lvl="7" algn="ctr">
              <a:spcBef>
                <a:spcPts val="0"/>
              </a:spcBef>
              <a:buClr>
                <a:schemeClr val="accent1"/>
              </a:buClr>
              <a:defRPr>
                <a:solidFill>
                  <a:schemeClr val="accent1"/>
                </a:solidFill>
              </a:defRPr>
            </a:lvl8pPr>
            <a:lvl9pPr lvl="8" algn="ctr">
              <a:spcBef>
                <a:spcPts val="0"/>
              </a:spcBef>
              <a:buClr>
                <a:schemeClr val="accent1"/>
              </a:buClr>
              <a:defRPr>
                <a:solidFill>
                  <a:schemeClr val="accent1"/>
                </a:solidFill>
              </a:defRPr>
            </a:lvl9pPr>
          </a:lstStyle>
          <a:p/>
        </p:txBody>
      </p:sp>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4" name="Shape 14"/>
        <p:cNvGrpSpPr/>
        <p:nvPr/>
      </p:nvGrpSpPr>
      <p:grpSpPr>
        <a:xfrm>
          <a:off x="0" y="0"/>
          <a:ext cx="0" cy="0"/>
          <a:chOff x="0" y="0"/>
          <a:chExt cx="0" cy="0"/>
        </a:xfrm>
      </p:grpSpPr>
      <p:sp>
        <p:nvSpPr>
          <p:cNvPr id="15" name="Shape 15"/>
          <p:cNvSpPr txBox="1"/>
          <p:nvPr>
            <p:ph type="title"/>
          </p:nvPr>
        </p:nvSpPr>
        <p:spPr>
          <a:xfrm>
            <a:off x="2802750" y="802500"/>
            <a:ext cx="3538500" cy="3538500"/>
          </a:xfrm>
          <a:prstGeom prst="rect">
            <a:avLst/>
          </a:prstGeom>
          <a:solidFill>
            <a:srgbClr val="FFFFFF"/>
          </a:solidFill>
        </p:spPr>
        <p:txBody>
          <a:bodyPr anchorCtr="0" anchor="ctr"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6" name="Shape 1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 name="Shape 17"/>
        <p:cNvGrpSpPr/>
        <p:nvPr/>
      </p:nvGrpSpPr>
      <p:grpSpPr>
        <a:xfrm>
          <a:off x="0" y="0"/>
          <a:ext cx="0" cy="0"/>
          <a:chOff x="0" y="0"/>
          <a:chExt cx="0" cy="0"/>
        </a:xfrm>
      </p:grpSpPr>
      <p:sp>
        <p:nvSpPr>
          <p:cNvPr id="18" name="Shape 18"/>
          <p:cNvSpPr txBox="1"/>
          <p:nvPr>
            <p:ph type="title"/>
          </p:nvPr>
        </p:nvSpPr>
        <p:spPr>
          <a:xfrm>
            <a:off x="311700" y="292850"/>
            <a:ext cx="8520600" cy="80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 type="body"/>
          </p:nvPr>
        </p:nvSpPr>
        <p:spPr>
          <a:xfrm>
            <a:off x="311700" y="1228675"/>
            <a:ext cx="8520600" cy="334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0" name="Shape 2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1" name="Shape 21"/>
        <p:cNvGrpSpPr/>
        <p:nvPr/>
      </p:nvGrpSpPr>
      <p:grpSpPr>
        <a:xfrm>
          <a:off x="0" y="0"/>
          <a:ext cx="0" cy="0"/>
          <a:chOff x="0" y="0"/>
          <a:chExt cx="0" cy="0"/>
        </a:xfrm>
      </p:grpSpPr>
      <p:sp>
        <p:nvSpPr>
          <p:cNvPr id="22" name="Shape 22"/>
          <p:cNvSpPr txBox="1"/>
          <p:nvPr>
            <p:ph type="title"/>
          </p:nvPr>
        </p:nvSpPr>
        <p:spPr>
          <a:xfrm>
            <a:off x="311700" y="292850"/>
            <a:ext cx="8520600" cy="80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11700" y="1228675"/>
            <a:ext cx="3999900" cy="334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2" type="body"/>
          </p:nvPr>
        </p:nvSpPr>
        <p:spPr>
          <a:xfrm>
            <a:off x="4832400" y="1228675"/>
            <a:ext cx="3999900" cy="334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5" name="Shape 2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6" name="Shape 26"/>
        <p:cNvGrpSpPr/>
        <p:nvPr/>
      </p:nvGrpSpPr>
      <p:grpSpPr>
        <a:xfrm>
          <a:off x="0" y="0"/>
          <a:ext cx="0" cy="0"/>
          <a:chOff x="0" y="0"/>
          <a:chExt cx="0" cy="0"/>
        </a:xfrm>
      </p:grpSpPr>
      <p:sp>
        <p:nvSpPr>
          <p:cNvPr id="27" name="Shape 27"/>
          <p:cNvSpPr txBox="1"/>
          <p:nvPr>
            <p:ph type="title"/>
          </p:nvPr>
        </p:nvSpPr>
        <p:spPr>
          <a:xfrm>
            <a:off x="304800" y="309350"/>
            <a:ext cx="8537700" cy="748200"/>
          </a:xfrm>
          <a:prstGeom prst="rect">
            <a:avLst/>
          </a:prstGeom>
        </p:spPr>
        <p:txBody>
          <a:bodyPr anchorCtr="0" anchor="t" bIns="91425" lIns="91425" rIns="91425" tIns="91425"/>
          <a:lstStyle>
            <a:lvl1pPr lvl="0">
              <a:spcBef>
                <a:spcPts val="0"/>
              </a:spcBef>
              <a:buSzPct val="100000"/>
              <a:defRPr sz="4000"/>
            </a:lvl1pPr>
            <a:lvl2pPr lvl="1">
              <a:spcBef>
                <a:spcPts val="0"/>
              </a:spcBef>
              <a:buSzPct val="100000"/>
              <a:defRPr sz="4000"/>
            </a:lvl2pPr>
            <a:lvl3pPr lvl="2">
              <a:spcBef>
                <a:spcPts val="0"/>
              </a:spcBef>
              <a:buSzPct val="100000"/>
              <a:defRPr sz="4000"/>
            </a:lvl3pPr>
            <a:lvl4pPr lvl="3">
              <a:spcBef>
                <a:spcPts val="0"/>
              </a:spcBef>
              <a:buSzPct val="100000"/>
              <a:defRPr sz="4000"/>
            </a:lvl4pPr>
            <a:lvl5pPr lvl="4">
              <a:spcBef>
                <a:spcPts val="0"/>
              </a:spcBef>
              <a:buSzPct val="100000"/>
              <a:defRPr sz="4000"/>
            </a:lvl5pPr>
            <a:lvl6pPr lvl="5">
              <a:spcBef>
                <a:spcPts val="0"/>
              </a:spcBef>
              <a:buSzPct val="100000"/>
              <a:defRPr sz="4000"/>
            </a:lvl6pPr>
            <a:lvl7pPr lvl="6">
              <a:spcBef>
                <a:spcPts val="0"/>
              </a:spcBef>
              <a:buSzPct val="100000"/>
              <a:defRPr sz="4000"/>
            </a:lvl7pPr>
            <a:lvl8pPr lvl="7">
              <a:spcBef>
                <a:spcPts val="0"/>
              </a:spcBef>
              <a:buSzPct val="100000"/>
              <a:defRPr sz="4000"/>
            </a:lvl8pPr>
            <a:lvl9pPr lvl="8">
              <a:spcBef>
                <a:spcPts val="0"/>
              </a:spcBef>
              <a:buSzPct val="100000"/>
              <a:defRPr sz="4000"/>
            </a:lvl9pPr>
          </a:lstStyle>
          <a:p/>
        </p:txBody>
      </p:sp>
      <p:sp>
        <p:nvSpPr>
          <p:cNvPr id="28" name="Shape 2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9" name="Shape 29"/>
        <p:cNvGrpSpPr/>
        <p:nvPr/>
      </p:nvGrpSpPr>
      <p:grpSpPr>
        <a:xfrm>
          <a:off x="0" y="0"/>
          <a:ext cx="0" cy="0"/>
          <a:chOff x="0" y="0"/>
          <a:chExt cx="0" cy="0"/>
        </a:xfrm>
      </p:grpSpPr>
      <p:sp>
        <p:nvSpPr>
          <p:cNvPr id="30" name="Shape 30"/>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31" name="Shape 31"/>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2" name="Shape 3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4"/>
        </a:solidFill>
      </p:bgPr>
    </p:bg>
    <p:spTree>
      <p:nvGrpSpPr>
        <p:cNvPr id="33" name="Shape 33"/>
        <p:cNvGrpSpPr/>
        <p:nvPr/>
      </p:nvGrpSpPr>
      <p:grpSpPr>
        <a:xfrm>
          <a:off x="0" y="0"/>
          <a:ext cx="0" cy="0"/>
          <a:chOff x="0" y="0"/>
          <a:chExt cx="0" cy="0"/>
        </a:xfrm>
      </p:grpSpPr>
      <p:sp>
        <p:nvSpPr>
          <p:cNvPr id="34" name="Shape 34"/>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defRPr sz="6000">
                <a:solidFill>
                  <a:schemeClr val="lt1"/>
                </a:solidFill>
              </a:defRPr>
            </a:lvl1pPr>
            <a:lvl2pPr lvl="1">
              <a:spcBef>
                <a:spcPts val="0"/>
              </a:spcBef>
              <a:buClr>
                <a:schemeClr val="lt1"/>
              </a:buClr>
              <a:buSzPct val="100000"/>
              <a:defRPr sz="6000">
                <a:solidFill>
                  <a:schemeClr val="lt1"/>
                </a:solidFill>
              </a:defRPr>
            </a:lvl2pPr>
            <a:lvl3pPr lvl="2">
              <a:spcBef>
                <a:spcPts val="0"/>
              </a:spcBef>
              <a:buClr>
                <a:schemeClr val="lt1"/>
              </a:buClr>
              <a:buSzPct val="100000"/>
              <a:defRPr sz="6000">
                <a:solidFill>
                  <a:schemeClr val="lt1"/>
                </a:solidFill>
              </a:defRPr>
            </a:lvl3pPr>
            <a:lvl4pPr lvl="3">
              <a:spcBef>
                <a:spcPts val="0"/>
              </a:spcBef>
              <a:buClr>
                <a:schemeClr val="lt1"/>
              </a:buClr>
              <a:buSzPct val="100000"/>
              <a:defRPr sz="6000">
                <a:solidFill>
                  <a:schemeClr val="lt1"/>
                </a:solidFill>
              </a:defRPr>
            </a:lvl4pPr>
            <a:lvl5pPr lvl="4">
              <a:spcBef>
                <a:spcPts val="0"/>
              </a:spcBef>
              <a:buClr>
                <a:schemeClr val="lt1"/>
              </a:buClr>
              <a:buSzPct val="100000"/>
              <a:defRPr sz="6000">
                <a:solidFill>
                  <a:schemeClr val="lt1"/>
                </a:solidFill>
              </a:defRPr>
            </a:lvl5pPr>
            <a:lvl6pPr lvl="5">
              <a:spcBef>
                <a:spcPts val="0"/>
              </a:spcBef>
              <a:buClr>
                <a:schemeClr val="lt1"/>
              </a:buClr>
              <a:buSzPct val="100000"/>
              <a:defRPr sz="6000">
                <a:solidFill>
                  <a:schemeClr val="lt1"/>
                </a:solidFill>
              </a:defRPr>
            </a:lvl6pPr>
            <a:lvl7pPr lvl="6">
              <a:spcBef>
                <a:spcPts val="0"/>
              </a:spcBef>
              <a:buClr>
                <a:schemeClr val="lt1"/>
              </a:buClr>
              <a:buSzPct val="100000"/>
              <a:defRPr sz="6000">
                <a:solidFill>
                  <a:schemeClr val="lt1"/>
                </a:solidFill>
              </a:defRPr>
            </a:lvl7pPr>
            <a:lvl8pPr lvl="7">
              <a:spcBef>
                <a:spcPts val="0"/>
              </a:spcBef>
              <a:buClr>
                <a:schemeClr val="lt1"/>
              </a:buClr>
              <a:buSzPct val="100000"/>
              <a:defRPr sz="6000">
                <a:solidFill>
                  <a:schemeClr val="lt1"/>
                </a:solidFill>
              </a:defRPr>
            </a:lvl8pPr>
            <a:lvl9pPr lvl="8">
              <a:spcBef>
                <a:spcPts val="0"/>
              </a:spcBef>
              <a:buClr>
                <a:schemeClr val="lt1"/>
              </a:buClr>
              <a:buSzPct val="100000"/>
              <a:defRPr sz="6000">
                <a:solidFill>
                  <a:schemeClr val="lt1"/>
                </a:solidFill>
              </a:defRPr>
            </a:lvl9pPr>
          </a:lstStyle>
          <a:p/>
        </p:txBody>
      </p:sp>
      <p:sp>
        <p:nvSpPr>
          <p:cNvPr id="35" name="Shape 3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6" name="Shape 36"/>
        <p:cNvGrpSpPr/>
        <p:nvPr/>
      </p:nvGrpSpPr>
      <p:grpSpPr>
        <a:xfrm>
          <a:off x="0" y="0"/>
          <a:ext cx="0" cy="0"/>
          <a:chOff x="0" y="0"/>
          <a:chExt cx="0" cy="0"/>
        </a:xfrm>
      </p:grpSpPr>
      <p:sp>
        <p:nvSpPr>
          <p:cNvPr id="37" name="Shape 37"/>
          <p:cNvSpPr/>
          <p:nvPr/>
        </p:nvSpPr>
        <p:spPr>
          <a:xfrm>
            <a:off x="4572000" y="-2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38" name="Shape 38"/>
          <p:cNvCxnSpPr/>
          <p:nvPr/>
        </p:nvCxnSpPr>
        <p:spPr>
          <a:xfrm>
            <a:off x="5029675" y="4495500"/>
            <a:ext cx="468300" cy="0"/>
          </a:xfrm>
          <a:prstGeom prst="straightConnector1">
            <a:avLst/>
          </a:prstGeom>
          <a:noFill/>
          <a:ln cap="flat" cmpd="sng" w="28575">
            <a:solidFill>
              <a:schemeClr val="lt1"/>
            </a:solidFill>
            <a:prstDash val="solid"/>
            <a:round/>
            <a:headEnd len="med" w="med" type="none"/>
            <a:tailEnd len="med" w="med" type="none"/>
          </a:ln>
        </p:spPr>
      </p:cxnSp>
      <p:sp>
        <p:nvSpPr>
          <p:cNvPr id="39" name="Shape 39"/>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p:txBody>
      </p:sp>
      <p:sp>
        <p:nvSpPr>
          <p:cNvPr id="40" name="Shape 40"/>
          <p:cNvSpPr txBox="1"/>
          <p:nvPr>
            <p:ph idx="1" type="subTitle"/>
          </p:nvPr>
        </p:nvSpPr>
        <p:spPr>
          <a:xfrm>
            <a:off x="265500" y="2845222"/>
            <a:ext cx="4045200" cy="1345500"/>
          </a:xfrm>
          <a:prstGeom prst="rect">
            <a:avLst/>
          </a:prstGeom>
        </p:spPr>
        <p:txBody>
          <a:bodyPr anchorCtr="0" anchor="t" bIns="91425" lIns="91425" rIns="91425" tIns="91425"/>
          <a:lstStyle>
            <a:lvl1pPr lvl="0" algn="ctr">
              <a:lnSpc>
                <a:spcPct val="100000"/>
              </a:lnSpc>
              <a:spcBef>
                <a:spcPts val="0"/>
              </a:spcBef>
              <a:spcAft>
                <a:spcPts val="0"/>
              </a:spcAft>
              <a:buNone/>
              <a:defRPr/>
            </a:lvl1pPr>
            <a:lvl2pPr lvl="1" algn="ctr">
              <a:lnSpc>
                <a:spcPct val="100000"/>
              </a:lnSpc>
              <a:spcBef>
                <a:spcPts val="0"/>
              </a:spcBef>
              <a:spcAft>
                <a:spcPts val="0"/>
              </a:spcAft>
              <a:buSzPct val="100000"/>
              <a:buNone/>
              <a:defRPr sz="1800"/>
            </a:lvl2pPr>
            <a:lvl3pPr lvl="2" algn="ctr">
              <a:lnSpc>
                <a:spcPct val="100000"/>
              </a:lnSpc>
              <a:spcBef>
                <a:spcPts val="0"/>
              </a:spcBef>
              <a:spcAft>
                <a:spcPts val="0"/>
              </a:spcAft>
              <a:buSzPct val="100000"/>
              <a:buNone/>
              <a:defRPr sz="1800"/>
            </a:lvl3pPr>
            <a:lvl4pPr lvl="3" algn="ctr">
              <a:lnSpc>
                <a:spcPct val="100000"/>
              </a:lnSpc>
              <a:spcBef>
                <a:spcPts val="0"/>
              </a:spcBef>
              <a:spcAft>
                <a:spcPts val="0"/>
              </a:spcAft>
              <a:buSzPct val="100000"/>
              <a:buNone/>
              <a:defRPr sz="1800"/>
            </a:lvl4pPr>
            <a:lvl5pPr lvl="4" algn="ctr">
              <a:lnSpc>
                <a:spcPct val="100000"/>
              </a:lnSpc>
              <a:spcBef>
                <a:spcPts val="0"/>
              </a:spcBef>
              <a:spcAft>
                <a:spcPts val="0"/>
              </a:spcAft>
              <a:buSzPct val="100000"/>
              <a:buNone/>
              <a:defRPr sz="1800"/>
            </a:lvl5pPr>
            <a:lvl6pPr lvl="5" algn="ctr">
              <a:lnSpc>
                <a:spcPct val="100000"/>
              </a:lnSpc>
              <a:spcBef>
                <a:spcPts val="0"/>
              </a:spcBef>
              <a:spcAft>
                <a:spcPts val="0"/>
              </a:spcAft>
              <a:buSzPct val="100000"/>
              <a:buNone/>
              <a:defRPr sz="1800"/>
            </a:lvl6pPr>
            <a:lvl7pPr lvl="6" algn="ctr">
              <a:lnSpc>
                <a:spcPct val="100000"/>
              </a:lnSpc>
              <a:spcBef>
                <a:spcPts val="0"/>
              </a:spcBef>
              <a:spcAft>
                <a:spcPts val="0"/>
              </a:spcAft>
              <a:buSzPct val="100000"/>
              <a:buNone/>
              <a:defRPr sz="1800"/>
            </a:lvl7pPr>
            <a:lvl8pPr lvl="7" algn="ctr">
              <a:lnSpc>
                <a:spcPct val="100000"/>
              </a:lnSpc>
              <a:spcBef>
                <a:spcPts val="0"/>
              </a:spcBef>
              <a:spcAft>
                <a:spcPts val="0"/>
              </a:spcAft>
              <a:buSzPct val="100000"/>
              <a:buNone/>
              <a:defRPr sz="1800"/>
            </a:lvl8pPr>
            <a:lvl9pPr lvl="8" algn="ctr">
              <a:lnSpc>
                <a:spcPct val="100000"/>
              </a:lnSpc>
              <a:spcBef>
                <a:spcPts val="0"/>
              </a:spcBef>
              <a:spcAft>
                <a:spcPts val="0"/>
              </a:spcAft>
              <a:buSzPct val="100000"/>
              <a:buNone/>
              <a:defRPr sz="1800"/>
            </a:lvl9pPr>
          </a:lstStyle>
          <a:p/>
        </p:txBody>
      </p:sp>
      <p:sp>
        <p:nvSpPr>
          <p:cNvPr id="41" name="Shape 41"/>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accent1"/>
              </a:buClr>
              <a:defRPr>
                <a:solidFill>
                  <a:schemeClr val="accent1"/>
                </a:solidFill>
              </a:defRPr>
            </a:lvl1pPr>
            <a:lvl2pPr lvl="1">
              <a:spcBef>
                <a:spcPts val="0"/>
              </a:spcBef>
              <a:buClr>
                <a:schemeClr val="accent1"/>
              </a:buClr>
              <a:defRPr>
                <a:solidFill>
                  <a:schemeClr val="accent1"/>
                </a:solidFill>
              </a:defRPr>
            </a:lvl2pPr>
            <a:lvl3pPr lvl="2">
              <a:spcBef>
                <a:spcPts val="0"/>
              </a:spcBef>
              <a:buClr>
                <a:schemeClr val="accent1"/>
              </a:buClr>
              <a:defRPr>
                <a:solidFill>
                  <a:schemeClr val="accent1"/>
                </a:solidFill>
              </a:defRPr>
            </a:lvl3pPr>
            <a:lvl4pPr lvl="3">
              <a:spcBef>
                <a:spcPts val="0"/>
              </a:spcBef>
              <a:buClr>
                <a:schemeClr val="accent1"/>
              </a:buClr>
              <a:defRPr>
                <a:solidFill>
                  <a:schemeClr val="accent1"/>
                </a:solidFill>
              </a:defRPr>
            </a:lvl4pPr>
            <a:lvl5pPr lvl="4">
              <a:spcBef>
                <a:spcPts val="0"/>
              </a:spcBef>
              <a:buClr>
                <a:schemeClr val="accent1"/>
              </a:buClr>
              <a:defRPr>
                <a:solidFill>
                  <a:schemeClr val="accent1"/>
                </a:solidFill>
              </a:defRPr>
            </a:lvl5pPr>
            <a:lvl6pPr lvl="5">
              <a:spcBef>
                <a:spcPts val="0"/>
              </a:spcBef>
              <a:buClr>
                <a:schemeClr val="accent1"/>
              </a:buClr>
              <a:defRPr>
                <a:solidFill>
                  <a:schemeClr val="accent1"/>
                </a:solidFill>
              </a:defRPr>
            </a:lvl6pPr>
            <a:lvl7pPr lvl="6">
              <a:spcBef>
                <a:spcPts val="0"/>
              </a:spcBef>
              <a:buClr>
                <a:schemeClr val="accent1"/>
              </a:buClr>
              <a:defRPr>
                <a:solidFill>
                  <a:schemeClr val="accent1"/>
                </a:solidFill>
              </a:defRPr>
            </a:lvl7pPr>
            <a:lvl8pPr lvl="7">
              <a:spcBef>
                <a:spcPts val="0"/>
              </a:spcBef>
              <a:buClr>
                <a:schemeClr val="accent1"/>
              </a:buClr>
              <a:defRPr>
                <a:solidFill>
                  <a:schemeClr val="accent1"/>
                </a:solidFill>
              </a:defRPr>
            </a:lvl8pPr>
            <a:lvl9pPr lvl="8">
              <a:spcBef>
                <a:spcPts val="0"/>
              </a:spcBef>
              <a:buClr>
                <a:schemeClr val="accent1"/>
              </a:buClr>
              <a:defRPr>
                <a:solidFill>
                  <a:schemeClr val="accent1"/>
                </a:solidFill>
              </a:defRPr>
            </a:lvl9pPr>
          </a:lstStyle>
          <a:p/>
        </p:txBody>
      </p:sp>
      <p:sp>
        <p:nvSpPr>
          <p:cNvPr id="42" name="Shape 4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3" name="Shape 43"/>
        <p:cNvGrpSpPr/>
        <p:nvPr/>
      </p:nvGrpSpPr>
      <p:grpSpPr>
        <a:xfrm>
          <a:off x="0" y="0"/>
          <a:ext cx="0" cy="0"/>
          <a:chOff x="0" y="0"/>
          <a:chExt cx="0" cy="0"/>
        </a:xfrm>
      </p:grpSpPr>
      <p:sp>
        <p:nvSpPr>
          <p:cNvPr id="44" name="Shape 44"/>
          <p:cNvSpPr txBox="1"/>
          <p:nvPr>
            <p:ph idx="1" type="body"/>
          </p:nvPr>
        </p:nvSpPr>
        <p:spPr>
          <a:xfrm>
            <a:off x="319500" y="4230575"/>
            <a:ext cx="5998800" cy="598800"/>
          </a:xfrm>
          <a:prstGeom prst="rect">
            <a:avLst/>
          </a:prstGeom>
        </p:spPr>
        <p:txBody>
          <a:bodyPr anchorCtr="0" anchor="ctr" bIns="91425" lIns="91425" rIns="91425" tIns="91425"/>
          <a:lstStyle>
            <a:lvl1pPr lvl="0">
              <a:lnSpc>
                <a:spcPct val="100000"/>
              </a:lnSpc>
              <a:spcBef>
                <a:spcPts val="0"/>
              </a:spcBef>
              <a:spcAft>
                <a:spcPts val="0"/>
              </a:spcAft>
              <a:buClr>
                <a:schemeClr val="accent1"/>
              </a:buClr>
              <a:buSzPct val="100000"/>
              <a:buFont typeface="Amatic SC"/>
              <a:buNone/>
              <a:defRPr b="1" sz="2400">
                <a:solidFill>
                  <a:schemeClr val="accent1"/>
                </a:solidFill>
                <a:latin typeface="Amatic SC"/>
                <a:ea typeface="Amatic SC"/>
                <a:cs typeface="Amatic SC"/>
                <a:sym typeface="Amatic SC"/>
              </a:defRPr>
            </a:lvl1pPr>
          </a:lstStyle>
          <a:p/>
        </p:txBody>
      </p:sp>
      <p:sp>
        <p:nvSpPr>
          <p:cNvPr id="45" name="Shape 4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292850"/>
            <a:ext cx="8520600" cy="801000"/>
          </a:xfrm>
          <a:prstGeom prst="rect">
            <a:avLst/>
          </a:prstGeom>
          <a:noFill/>
          <a:ln>
            <a:noFill/>
          </a:ln>
        </p:spPr>
        <p:txBody>
          <a:bodyPr anchorCtr="0" anchor="t" bIns="91425" lIns="91425" rIns="91425" tIns="91425"/>
          <a:lstStyle>
            <a:lvl1pPr lvl="0">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1pPr>
            <a:lvl2pPr lvl="1">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2pPr>
            <a:lvl3pPr lvl="2">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3pPr>
            <a:lvl4pPr lvl="3">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4pPr>
            <a:lvl5pPr lvl="4">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5pPr>
            <a:lvl6pPr lvl="5">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6pPr>
            <a:lvl7pPr lvl="6">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7pPr>
            <a:lvl8pPr lvl="7">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8pPr>
            <a:lvl9pPr lvl="8">
              <a:spcBef>
                <a:spcPts val="0"/>
              </a:spcBef>
              <a:buClr>
                <a:schemeClr val="accent1"/>
              </a:buClr>
              <a:buSzPct val="100000"/>
              <a:buFont typeface="Amatic SC"/>
              <a:buNone/>
              <a:defRPr b="1" sz="4200">
                <a:solidFill>
                  <a:schemeClr val="accent1"/>
                </a:solidFill>
                <a:latin typeface="Amatic SC"/>
                <a:ea typeface="Amatic SC"/>
                <a:cs typeface="Amatic SC"/>
                <a:sym typeface="Amatic SC"/>
              </a:defRPr>
            </a:lvl9pPr>
          </a:lstStyle>
          <a:p/>
        </p:txBody>
      </p:sp>
      <p:sp>
        <p:nvSpPr>
          <p:cNvPr id="7" name="Shape 7"/>
          <p:cNvSpPr txBox="1"/>
          <p:nvPr>
            <p:ph idx="1" type="body"/>
          </p:nvPr>
        </p:nvSpPr>
        <p:spPr>
          <a:xfrm>
            <a:off x="311700" y="1228675"/>
            <a:ext cx="8520600" cy="334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Source Code Pro"/>
              <a:defRPr sz="1800">
                <a:solidFill>
                  <a:schemeClr val="dk2"/>
                </a:solidFill>
                <a:latin typeface="Source Code Pro"/>
                <a:ea typeface="Source Code Pro"/>
                <a:cs typeface="Source Code Pro"/>
                <a:sym typeface="Source Code Pro"/>
              </a:defRPr>
            </a:lvl1pPr>
            <a:lvl2pPr lvl="1">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2pPr>
            <a:lvl3pPr lvl="2">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3pPr>
            <a:lvl4pPr lvl="3">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4pPr>
            <a:lvl5pPr lvl="4">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5pPr>
            <a:lvl6pPr lvl="5">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6pPr>
            <a:lvl7pPr lvl="6">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7pPr>
            <a:lvl8pPr lvl="7">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8pPr>
            <a:lvl9pPr lvl="8">
              <a:lnSpc>
                <a:spcPct val="115000"/>
              </a:lnSpc>
              <a:spcBef>
                <a:spcPts val="0"/>
              </a:spcBef>
              <a:spcAft>
                <a:spcPts val="1600"/>
              </a:spcAft>
              <a:buClr>
                <a:schemeClr val="dk2"/>
              </a:buClr>
              <a:buFont typeface="Source Code Pro"/>
              <a:defRPr>
                <a:solidFill>
                  <a:schemeClr val="dk2"/>
                </a:solidFill>
                <a:latin typeface="Source Code Pro"/>
                <a:ea typeface="Source Code Pro"/>
                <a:cs typeface="Source Code Pro"/>
                <a:sym typeface="Source Code Pr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1"/>
                </a:solidFill>
                <a:latin typeface="Source Code Pro"/>
                <a:ea typeface="Source Code Pro"/>
                <a:cs typeface="Source Code Pro"/>
                <a:sym typeface="Source Code Pr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hyperlink" Target="mailto:acuriousloop@gmail.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5.png"/><Relationship Id="rId4" Type="http://schemas.openxmlformats.org/officeDocument/2006/relationships/image" Target="../media/image0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5" name="Shape 55"/>
        <p:cNvGrpSpPr/>
        <p:nvPr/>
      </p:nvGrpSpPr>
      <p:grpSpPr>
        <a:xfrm>
          <a:off x="0" y="0"/>
          <a:ext cx="0" cy="0"/>
          <a:chOff x="0" y="0"/>
          <a:chExt cx="0" cy="0"/>
        </a:xfrm>
      </p:grpSpPr>
      <p:sp>
        <p:nvSpPr>
          <p:cNvPr id="56" name="Shape 56"/>
          <p:cNvSpPr txBox="1"/>
          <p:nvPr>
            <p:ph type="ctrTitle"/>
          </p:nvPr>
        </p:nvSpPr>
        <p:spPr>
          <a:xfrm>
            <a:off x="311700" y="392150"/>
            <a:ext cx="8520600" cy="2690400"/>
          </a:xfrm>
          <a:prstGeom prst="rect">
            <a:avLst/>
          </a:prstGeom>
        </p:spPr>
        <p:txBody>
          <a:bodyPr anchorCtr="0" anchor="ctr" bIns="91425" lIns="91425" rIns="91425" tIns="91425">
            <a:noAutofit/>
          </a:bodyPr>
          <a:lstStyle/>
          <a:p>
            <a:pPr lvl="0" algn="ctr">
              <a:spcBef>
                <a:spcPts val="0"/>
              </a:spcBef>
              <a:buNone/>
            </a:pPr>
            <a:r>
              <a:rPr lang="en"/>
              <a:t>Web Scraping and Crawling in Ruby and JS</a:t>
            </a:r>
          </a:p>
        </p:txBody>
      </p:sp>
      <p:sp>
        <p:nvSpPr>
          <p:cNvPr id="57" name="Shape 57"/>
          <p:cNvSpPr txBox="1"/>
          <p:nvPr>
            <p:ph idx="1" type="subTitle"/>
          </p:nvPr>
        </p:nvSpPr>
        <p:spPr>
          <a:xfrm>
            <a:off x="311700" y="3890400"/>
            <a:ext cx="8520600" cy="706200"/>
          </a:xfrm>
          <a:prstGeom prst="rect">
            <a:avLst/>
          </a:prstGeom>
        </p:spPr>
        <p:txBody>
          <a:bodyPr anchorCtr="0" anchor="ctr" bIns="91425" lIns="91425" rIns="91425" tIns="91425">
            <a:noAutofit/>
          </a:bodyPr>
          <a:lstStyle/>
          <a:p>
            <a:pPr lvl="0">
              <a:spcBef>
                <a:spcPts val="0"/>
              </a:spcBef>
              <a:buNone/>
            </a:pPr>
            <a:r>
              <a:rPr lang="en"/>
              <a:t>Adina Bianchi</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5" name="Shape 115"/>
        <p:cNvGrpSpPr/>
        <p:nvPr/>
      </p:nvGrpSpPr>
      <p:grpSpPr>
        <a:xfrm>
          <a:off x="0" y="0"/>
          <a:ext cx="0" cy="0"/>
          <a:chOff x="0" y="0"/>
          <a:chExt cx="0" cy="0"/>
        </a:xfrm>
      </p:grpSpPr>
      <p:sp>
        <p:nvSpPr>
          <p:cNvPr id="116" name="Shape 116"/>
          <p:cNvSpPr txBox="1"/>
          <p:nvPr>
            <p:ph type="title"/>
          </p:nvPr>
        </p:nvSpPr>
        <p:spPr>
          <a:xfrm>
            <a:off x="311700" y="292850"/>
            <a:ext cx="8520600" cy="801000"/>
          </a:xfrm>
          <a:prstGeom prst="rect">
            <a:avLst/>
          </a:prstGeom>
        </p:spPr>
        <p:txBody>
          <a:bodyPr anchorCtr="0" anchor="t" bIns="91425" lIns="91425" rIns="91425" tIns="91425">
            <a:noAutofit/>
          </a:bodyPr>
          <a:lstStyle/>
          <a:p>
            <a:pPr lvl="0" algn="ctr">
              <a:spcBef>
                <a:spcPts val="0"/>
              </a:spcBef>
              <a:buNone/>
            </a:pPr>
            <a:r>
              <a:rPr lang="en"/>
              <a:t>Cheerio</a:t>
            </a:r>
          </a:p>
        </p:txBody>
      </p:sp>
      <p:pic>
        <p:nvPicPr>
          <p:cNvPr id="117" name="Shape 117"/>
          <p:cNvPicPr preferRelativeResize="0"/>
          <p:nvPr/>
        </p:nvPicPr>
        <p:blipFill>
          <a:blip r:embed="rId3">
            <a:alphaModFix/>
          </a:blip>
          <a:stretch>
            <a:fillRect/>
          </a:stretch>
        </p:blipFill>
        <p:spPr>
          <a:xfrm>
            <a:off x="2807775" y="1204925"/>
            <a:ext cx="3744850" cy="3744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pic>
        <p:nvPicPr>
          <p:cNvPr id="122" name="Shape 122"/>
          <p:cNvPicPr preferRelativeResize="0"/>
          <p:nvPr/>
        </p:nvPicPr>
        <p:blipFill>
          <a:blip r:embed="rId3">
            <a:alphaModFix/>
          </a:blip>
          <a:stretch>
            <a:fillRect/>
          </a:stretch>
        </p:blipFill>
        <p:spPr>
          <a:xfrm>
            <a:off x="1646700" y="1023350"/>
            <a:ext cx="5850600" cy="4120150"/>
          </a:xfrm>
          <a:prstGeom prst="rect">
            <a:avLst/>
          </a:prstGeom>
          <a:noFill/>
          <a:ln>
            <a:noFill/>
          </a:ln>
        </p:spPr>
      </p:pic>
      <p:sp>
        <p:nvSpPr>
          <p:cNvPr id="123" name="Shape 123"/>
          <p:cNvSpPr txBox="1"/>
          <p:nvPr>
            <p:ph type="title"/>
          </p:nvPr>
        </p:nvSpPr>
        <p:spPr>
          <a:xfrm>
            <a:off x="311700" y="148200"/>
            <a:ext cx="8520600" cy="801000"/>
          </a:xfrm>
          <a:prstGeom prst="rect">
            <a:avLst/>
          </a:prstGeom>
        </p:spPr>
        <p:txBody>
          <a:bodyPr anchorCtr="0" anchor="t" bIns="91425" lIns="91425" rIns="91425" tIns="91425">
            <a:noAutofit/>
          </a:bodyPr>
          <a:lstStyle/>
          <a:p>
            <a:pPr lvl="0" rtl="0" algn="ctr">
              <a:spcBef>
                <a:spcPts val="0"/>
              </a:spcBef>
              <a:buNone/>
            </a:pPr>
            <a:r>
              <a:rPr lang="en"/>
              <a:t>Phantomjs + Casperjs</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pic>
        <p:nvPicPr>
          <p:cNvPr id="128" name="Shape 128"/>
          <p:cNvPicPr preferRelativeResize="0"/>
          <p:nvPr/>
        </p:nvPicPr>
        <p:blipFill>
          <a:blip r:embed="rId3">
            <a:alphaModFix/>
          </a:blip>
          <a:stretch>
            <a:fillRect/>
          </a:stretch>
        </p:blipFill>
        <p:spPr>
          <a:xfrm>
            <a:off x="194425" y="764700"/>
            <a:ext cx="4453611" cy="3340200"/>
          </a:xfrm>
          <a:prstGeom prst="rect">
            <a:avLst/>
          </a:prstGeom>
          <a:noFill/>
          <a:ln>
            <a:noFill/>
          </a:ln>
        </p:spPr>
      </p:pic>
      <p:sp>
        <p:nvSpPr>
          <p:cNvPr id="129" name="Shape 129"/>
          <p:cNvSpPr txBox="1"/>
          <p:nvPr>
            <p:ph type="title"/>
          </p:nvPr>
        </p:nvSpPr>
        <p:spPr>
          <a:xfrm>
            <a:off x="4865125" y="764700"/>
            <a:ext cx="4096200" cy="3340200"/>
          </a:xfrm>
          <a:prstGeom prst="rect">
            <a:avLst/>
          </a:prstGeom>
        </p:spPr>
        <p:txBody>
          <a:bodyPr anchorCtr="0" anchor="ctr" bIns="91425" lIns="91425" rIns="91425" tIns="91425">
            <a:noAutofit/>
          </a:bodyPr>
          <a:lstStyle/>
          <a:p>
            <a:pPr lvl="0" rtl="0" algn="l">
              <a:lnSpc>
                <a:spcPct val="115000"/>
              </a:lnSpc>
              <a:spcBef>
                <a:spcPts val="0"/>
              </a:spcBef>
              <a:spcAft>
                <a:spcPts val="1600"/>
              </a:spcAft>
              <a:buNone/>
            </a:pPr>
            <a:r>
              <a:rPr b="0" lang="en" sz="1800">
                <a:solidFill>
                  <a:schemeClr val="dk2"/>
                </a:solidFill>
                <a:latin typeface="Source Code Pro"/>
                <a:ea typeface="Source Code Pro"/>
                <a:cs typeface="Source Code Pro"/>
                <a:sym typeface="Source Code Pro"/>
              </a:rPr>
              <a:t>TIYDurham @adina</a:t>
            </a:r>
          </a:p>
          <a:p>
            <a:pPr lvl="0" rtl="0" algn="l">
              <a:lnSpc>
                <a:spcPct val="115000"/>
              </a:lnSpc>
              <a:spcBef>
                <a:spcPts val="0"/>
              </a:spcBef>
              <a:spcAft>
                <a:spcPts val="1600"/>
              </a:spcAft>
              <a:buNone/>
            </a:pPr>
            <a:r>
              <a:rPr b="0" lang="en" sz="1800">
                <a:solidFill>
                  <a:schemeClr val="dk2"/>
                </a:solidFill>
                <a:latin typeface="Source Code Pro"/>
                <a:ea typeface="Source Code Pro"/>
                <a:cs typeface="Source Code Pro"/>
                <a:sym typeface="Source Code Pro"/>
              </a:rPr>
              <a:t>TriangleDevs @arbianchi</a:t>
            </a:r>
          </a:p>
          <a:p>
            <a:pPr lvl="0" rtl="0" algn="l">
              <a:lnSpc>
                <a:spcPct val="115000"/>
              </a:lnSpc>
              <a:spcBef>
                <a:spcPts val="0"/>
              </a:spcBef>
              <a:spcAft>
                <a:spcPts val="1600"/>
              </a:spcAft>
              <a:buNone/>
            </a:pPr>
            <a:r>
              <a:rPr b="0" lang="en" sz="1800" u="sng">
                <a:solidFill>
                  <a:schemeClr val="accent5"/>
                </a:solidFill>
                <a:latin typeface="Source Code Pro"/>
                <a:ea typeface="Source Code Pro"/>
                <a:cs typeface="Source Code Pro"/>
                <a:sym typeface="Source Code Pro"/>
                <a:hlinkClick r:id="rId4"/>
              </a:rPr>
              <a:t>acuriousloop@gmail.com</a:t>
            </a:r>
          </a:p>
          <a:p>
            <a:pPr lvl="0" rtl="0" algn="l">
              <a:lnSpc>
                <a:spcPct val="115000"/>
              </a:lnSpc>
              <a:spcBef>
                <a:spcPts val="0"/>
              </a:spcBef>
              <a:spcAft>
                <a:spcPts val="1600"/>
              </a:spcAft>
              <a:buNone/>
            </a:pPr>
            <a:r>
              <a:rPr b="0" lang="en" sz="1400">
                <a:solidFill>
                  <a:schemeClr val="dk2"/>
                </a:solidFill>
                <a:latin typeface="Source Code Pro"/>
                <a:ea typeface="Source Code Pro"/>
                <a:cs typeface="Source Code Pro"/>
                <a:sym typeface="Source Code Pro"/>
              </a:rPr>
              <a:t>github.com/arbianchi/WebscrapingTalk</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1" name="Shape 61"/>
        <p:cNvGrpSpPr/>
        <p:nvPr/>
      </p:nvGrpSpPr>
      <p:grpSpPr>
        <a:xfrm>
          <a:off x="0" y="0"/>
          <a:ext cx="0" cy="0"/>
          <a:chOff x="0" y="0"/>
          <a:chExt cx="0" cy="0"/>
        </a:xfrm>
      </p:grpSpPr>
      <p:sp>
        <p:nvSpPr>
          <p:cNvPr id="62" name="Shape 62"/>
          <p:cNvSpPr txBox="1"/>
          <p:nvPr>
            <p:ph idx="1" type="body"/>
          </p:nvPr>
        </p:nvSpPr>
        <p:spPr>
          <a:xfrm>
            <a:off x="559675" y="258275"/>
            <a:ext cx="8520600" cy="4331100"/>
          </a:xfrm>
          <a:prstGeom prst="rect">
            <a:avLst/>
          </a:prstGeom>
        </p:spPr>
        <p:txBody>
          <a:bodyPr anchorCtr="0" anchor="t" bIns="91425" lIns="91425" rIns="91425" tIns="91425">
            <a:noAutofit/>
          </a:bodyPr>
          <a:lstStyle/>
          <a:p>
            <a:pPr lvl="0" rtl="0">
              <a:spcBef>
                <a:spcPts val="0"/>
              </a:spcBef>
              <a:buNone/>
            </a:pPr>
            <a:r>
              <a:rPr lang="en" sz="1700"/>
              <a:t>&gt; Considerations</a:t>
            </a:r>
          </a:p>
          <a:p>
            <a:pPr indent="-336550" lvl="0" marL="457200" rtl="0">
              <a:spcBef>
                <a:spcPts val="0"/>
              </a:spcBef>
              <a:buSzPct val="100000"/>
              <a:buChar char="-"/>
            </a:pPr>
            <a:r>
              <a:rPr lang="en" sz="1700"/>
              <a:t>Why?</a:t>
            </a:r>
          </a:p>
          <a:p>
            <a:pPr indent="-336550" lvl="0" marL="457200" rtl="0">
              <a:spcBef>
                <a:spcPts val="0"/>
              </a:spcBef>
              <a:buSzPct val="100000"/>
              <a:buChar char="-"/>
            </a:pPr>
            <a:r>
              <a:rPr lang="en" sz="1700"/>
              <a:t>Legal concerns</a:t>
            </a:r>
          </a:p>
          <a:p>
            <a:pPr indent="-336550" lvl="0" marL="457200" rtl="0">
              <a:spcBef>
                <a:spcPts val="0"/>
              </a:spcBef>
              <a:buSzPct val="100000"/>
              <a:buChar char="-"/>
            </a:pPr>
            <a:r>
              <a:rPr lang="en" sz="1700"/>
              <a:t>Which tools?</a:t>
            </a:r>
          </a:p>
          <a:p>
            <a:pPr lvl="0" rtl="0">
              <a:spcBef>
                <a:spcPts val="0"/>
              </a:spcBef>
              <a:buNone/>
            </a:pPr>
            <a:r>
              <a:rPr lang="en" sz="1700"/>
              <a:t>&gt; Methods</a:t>
            </a:r>
          </a:p>
          <a:p>
            <a:pPr indent="-336550" lvl="0" marL="457200" rtl="0">
              <a:spcBef>
                <a:spcPts val="0"/>
              </a:spcBef>
              <a:buSzPct val="100000"/>
              <a:buChar char="-"/>
            </a:pPr>
            <a:r>
              <a:rPr lang="en" sz="1700"/>
              <a:t>Scraping</a:t>
            </a:r>
          </a:p>
          <a:p>
            <a:pPr indent="-336550" lvl="0" marL="457200" rtl="0">
              <a:spcBef>
                <a:spcPts val="0"/>
              </a:spcBef>
              <a:buSzPct val="100000"/>
              <a:buChar char="-"/>
            </a:pPr>
            <a:r>
              <a:rPr lang="en" sz="1700"/>
              <a:t>Crawling</a:t>
            </a:r>
          </a:p>
          <a:p>
            <a:pPr lvl="0" rtl="0">
              <a:spcBef>
                <a:spcPts val="0"/>
              </a:spcBef>
              <a:buNone/>
            </a:pPr>
            <a:r>
              <a:rPr lang="en" sz="1700"/>
              <a:t>&gt; Tools</a:t>
            </a:r>
          </a:p>
          <a:p>
            <a:pPr indent="-336550" lvl="0" marL="457200" rtl="0">
              <a:spcBef>
                <a:spcPts val="0"/>
              </a:spcBef>
              <a:buSzPct val="100000"/>
              <a:buChar char="-"/>
            </a:pPr>
            <a:r>
              <a:rPr lang="en" sz="1700"/>
              <a:t>Nokogiri</a:t>
            </a:r>
          </a:p>
          <a:p>
            <a:pPr indent="-336550" lvl="0" marL="457200" rtl="0">
              <a:spcBef>
                <a:spcPts val="0"/>
              </a:spcBef>
              <a:buSzPct val="100000"/>
              <a:buChar char="-"/>
            </a:pPr>
            <a:r>
              <a:rPr lang="en" sz="1700"/>
              <a:t>Mechanize</a:t>
            </a:r>
          </a:p>
          <a:p>
            <a:pPr indent="-336550" lvl="0" marL="457200" rtl="0">
              <a:spcBef>
                <a:spcPts val="0"/>
              </a:spcBef>
              <a:buSzPct val="100000"/>
              <a:buChar char="-"/>
            </a:pPr>
            <a:r>
              <a:rPr lang="en" sz="1700"/>
              <a:t>Cheerio</a:t>
            </a:r>
          </a:p>
          <a:p>
            <a:pPr indent="-336550" lvl="0" marL="457200" rtl="0">
              <a:spcBef>
                <a:spcPts val="0"/>
              </a:spcBef>
              <a:buSzPct val="100000"/>
              <a:buChar char="-"/>
            </a:pPr>
            <a:r>
              <a:rPr lang="en" sz="1700"/>
              <a:t>PhantomJS/CasperJS</a:t>
            </a:r>
          </a:p>
        </p:txBody>
      </p:sp>
      <p:pic>
        <p:nvPicPr>
          <p:cNvPr id="63" name="Shape 63"/>
          <p:cNvPicPr preferRelativeResize="0"/>
          <p:nvPr/>
        </p:nvPicPr>
        <p:blipFill>
          <a:blip r:embed="rId3">
            <a:alphaModFix/>
          </a:blip>
          <a:stretch>
            <a:fillRect/>
          </a:stretch>
        </p:blipFill>
        <p:spPr>
          <a:xfrm>
            <a:off x="3891050" y="704687"/>
            <a:ext cx="3734125" cy="3734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 name="Shape 67"/>
        <p:cNvGrpSpPr/>
        <p:nvPr/>
      </p:nvGrpSpPr>
      <p:grpSpPr>
        <a:xfrm>
          <a:off x="0" y="0"/>
          <a:ext cx="0" cy="0"/>
          <a:chOff x="0" y="0"/>
          <a:chExt cx="0" cy="0"/>
        </a:xfrm>
      </p:grpSpPr>
      <p:sp>
        <p:nvSpPr>
          <p:cNvPr id="68" name="Shape 68"/>
          <p:cNvSpPr txBox="1"/>
          <p:nvPr>
            <p:ph type="title"/>
          </p:nvPr>
        </p:nvSpPr>
        <p:spPr>
          <a:xfrm>
            <a:off x="311700" y="292850"/>
            <a:ext cx="8520600" cy="801000"/>
          </a:xfrm>
          <a:prstGeom prst="rect">
            <a:avLst/>
          </a:prstGeom>
        </p:spPr>
        <p:txBody>
          <a:bodyPr anchorCtr="0" anchor="t" bIns="91425" lIns="91425" rIns="91425" tIns="91425">
            <a:noAutofit/>
          </a:bodyPr>
          <a:lstStyle/>
          <a:p>
            <a:pPr lvl="0">
              <a:spcBef>
                <a:spcPts val="0"/>
              </a:spcBef>
              <a:buNone/>
            </a:pPr>
            <a:r>
              <a:rPr lang="en"/>
              <a:t>Why?	</a:t>
            </a:r>
          </a:p>
        </p:txBody>
      </p:sp>
      <p:sp>
        <p:nvSpPr>
          <p:cNvPr id="69" name="Shape 69"/>
          <p:cNvSpPr txBox="1"/>
          <p:nvPr>
            <p:ph idx="1" type="body"/>
          </p:nvPr>
        </p:nvSpPr>
        <p:spPr>
          <a:xfrm>
            <a:off x="311700" y="1228675"/>
            <a:ext cx="8520600" cy="3340200"/>
          </a:xfrm>
          <a:prstGeom prst="rect">
            <a:avLst/>
          </a:prstGeom>
        </p:spPr>
        <p:txBody>
          <a:bodyPr anchorCtr="0" anchor="t" bIns="91425" lIns="91425" rIns="91425" tIns="91425">
            <a:noAutofit/>
          </a:bodyPr>
          <a:lstStyle/>
          <a:p>
            <a:pPr indent="-228600" lvl="0" marL="457200" rtl="0">
              <a:spcBef>
                <a:spcPts val="0"/>
              </a:spcBef>
              <a:buChar char="-"/>
            </a:pPr>
            <a:r>
              <a:rPr lang="en"/>
              <a:t>Harvest data with no API</a:t>
            </a:r>
          </a:p>
          <a:p>
            <a:pPr indent="-228600" lvl="0" marL="457200" rtl="0">
              <a:spcBef>
                <a:spcPts val="0"/>
              </a:spcBef>
              <a:buChar char="-"/>
            </a:pPr>
            <a:r>
              <a:rPr lang="en"/>
              <a:t>Automate tasks</a:t>
            </a:r>
          </a:p>
          <a:p>
            <a:pPr indent="-228600" lvl="0" marL="457200" rtl="0">
              <a:spcBef>
                <a:spcPts val="0"/>
              </a:spcBef>
              <a:buChar char="-"/>
            </a:pPr>
            <a:r>
              <a:rPr lang="en"/>
              <a:t>Testing</a:t>
            </a:r>
          </a:p>
        </p:txBody>
      </p:sp>
      <p:pic>
        <p:nvPicPr>
          <p:cNvPr id="70" name="Shape 70"/>
          <p:cNvPicPr preferRelativeResize="0"/>
          <p:nvPr/>
        </p:nvPicPr>
        <p:blipFill>
          <a:blip r:embed="rId3">
            <a:alphaModFix/>
          </a:blip>
          <a:stretch>
            <a:fillRect/>
          </a:stretch>
        </p:blipFill>
        <p:spPr>
          <a:xfrm>
            <a:off x="4433815" y="1093850"/>
            <a:ext cx="4574134" cy="3430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txBox="1"/>
          <p:nvPr>
            <p:ph type="title"/>
          </p:nvPr>
        </p:nvSpPr>
        <p:spPr>
          <a:xfrm>
            <a:off x="311700" y="292850"/>
            <a:ext cx="8520600" cy="801000"/>
          </a:xfrm>
          <a:prstGeom prst="rect">
            <a:avLst/>
          </a:prstGeom>
        </p:spPr>
        <p:txBody>
          <a:bodyPr anchorCtr="0" anchor="t" bIns="91425" lIns="91425" rIns="91425" tIns="91425">
            <a:noAutofit/>
          </a:bodyPr>
          <a:lstStyle/>
          <a:p>
            <a:pPr lvl="0">
              <a:spcBef>
                <a:spcPts val="0"/>
              </a:spcBef>
              <a:buNone/>
            </a:pPr>
            <a:r>
              <a:rPr lang="en"/>
              <a:t>Considerations</a:t>
            </a:r>
          </a:p>
        </p:txBody>
      </p:sp>
      <p:sp>
        <p:nvSpPr>
          <p:cNvPr id="76" name="Shape 76"/>
          <p:cNvSpPr txBox="1"/>
          <p:nvPr>
            <p:ph idx="1" type="body"/>
          </p:nvPr>
        </p:nvSpPr>
        <p:spPr>
          <a:xfrm>
            <a:off x="311700" y="1228675"/>
            <a:ext cx="4079400" cy="3340200"/>
          </a:xfrm>
          <a:prstGeom prst="rect">
            <a:avLst/>
          </a:prstGeom>
        </p:spPr>
        <p:txBody>
          <a:bodyPr anchorCtr="0" anchor="t" bIns="91425" lIns="91425" rIns="91425" tIns="91425">
            <a:noAutofit/>
          </a:bodyPr>
          <a:lstStyle/>
          <a:p>
            <a:pPr indent="-228600" lvl="0" marL="457200" rtl="0">
              <a:spcBef>
                <a:spcPts val="0"/>
              </a:spcBef>
              <a:buChar char="-"/>
            </a:pPr>
            <a:r>
              <a:rPr lang="en"/>
              <a:t>Considerations:</a:t>
            </a:r>
          </a:p>
          <a:p>
            <a:pPr indent="-228600" lvl="0" marL="457200" rtl="0">
              <a:spcBef>
                <a:spcPts val="0"/>
              </a:spcBef>
              <a:buChar char="-"/>
            </a:pPr>
            <a:r>
              <a:rPr lang="en"/>
              <a:t>robots.txt</a:t>
            </a:r>
          </a:p>
          <a:p>
            <a:pPr indent="-228600" lvl="0" marL="457200" rtl="0">
              <a:spcBef>
                <a:spcPts val="0"/>
              </a:spcBef>
              <a:buChar char="-"/>
            </a:pPr>
            <a:r>
              <a:rPr lang="en"/>
              <a:t>Don’t be greedy</a:t>
            </a:r>
          </a:p>
          <a:p>
            <a:pPr indent="-228600" lvl="0" marL="457200" rtl="0">
              <a:spcBef>
                <a:spcPts val="0"/>
              </a:spcBef>
              <a:buChar char="-"/>
            </a:pPr>
            <a:r>
              <a:rPr lang="en"/>
              <a:t>Don’t steal</a:t>
            </a:r>
          </a:p>
          <a:p>
            <a:pPr indent="-228600" lvl="0" marL="457200" rtl="0">
              <a:spcBef>
                <a:spcPts val="0"/>
              </a:spcBef>
              <a:buChar char="-"/>
            </a:pPr>
            <a:r>
              <a:rPr lang="en"/>
              <a:t>Scrapers are more brittle than APIs</a:t>
            </a:r>
          </a:p>
          <a:p>
            <a:pPr lvl="0">
              <a:spcBef>
                <a:spcPts val="0"/>
              </a:spcBef>
              <a:buNone/>
            </a:pPr>
            <a:r>
              <a:t/>
            </a:r>
            <a:endParaRPr/>
          </a:p>
        </p:txBody>
      </p:sp>
      <p:pic>
        <p:nvPicPr>
          <p:cNvPr id="77" name="Shape 77"/>
          <p:cNvPicPr preferRelativeResize="0"/>
          <p:nvPr/>
        </p:nvPicPr>
        <p:blipFill>
          <a:blip r:embed="rId3">
            <a:alphaModFix/>
          </a:blip>
          <a:stretch>
            <a:fillRect/>
          </a:stretch>
        </p:blipFill>
        <p:spPr>
          <a:xfrm>
            <a:off x="4692337" y="1310837"/>
            <a:ext cx="4346825" cy="2521825"/>
          </a:xfrm>
          <a:prstGeom prst="rect">
            <a:avLst/>
          </a:prstGeom>
          <a:noFill/>
          <a:ln>
            <a:noFill/>
          </a:ln>
        </p:spPr>
      </p:pic>
      <p:sp>
        <p:nvSpPr>
          <p:cNvPr id="78" name="Shape 78"/>
          <p:cNvSpPr txBox="1"/>
          <p:nvPr>
            <p:ph type="title"/>
          </p:nvPr>
        </p:nvSpPr>
        <p:spPr>
          <a:xfrm>
            <a:off x="5305312" y="521150"/>
            <a:ext cx="3120900" cy="572700"/>
          </a:xfrm>
          <a:prstGeom prst="rect">
            <a:avLst/>
          </a:prstGeom>
        </p:spPr>
        <p:txBody>
          <a:bodyPr anchorCtr="0" anchor="t" bIns="91425" lIns="91425" rIns="91425" tIns="91425">
            <a:noAutofit/>
          </a:bodyPr>
          <a:lstStyle/>
          <a:p>
            <a:pPr lvl="0" rtl="0">
              <a:spcBef>
                <a:spcPts val="0"/>
              </a:spcBef>
              <a:buNone/>
            </a:pPr>
            <a:r>
              <a:rPr lang="en"/>
              <a:t>Mind your Robots</a:t>
            </a:r>
          </a:p>
        </p:txBody>
      </p:sp>
      <p:sp>
        <p:nvSpPr>
          <p:cNvPr id="79" name="Shape 79"/>
          <p:cNvSpPr txBox="1"/>
          <p:nvPr>
            <p:ph type="title"/>
          </p:nvPr>
        </p:nvSpPr>
        <p:spPr>
          <a:xfrm>
            <a:off x="6435262" y="4049675"/>
            <a:ext cx="861000" cy="572700"/>
          </a:xfrm>
          <a:prstGeom prst="rect">
            <a:avLst/>
          </a:prstGeom>
        </p:spPr>
        <p:txBody>
          <a:bodyPr anchorCtr="0" anchor="t" bIns="91425" lIns="91425" rIns="91425" tIns="91425">
            <a:noAutofit/>
          </a:bodyPr>
          <a:lstStyle/>
          <a:p>
            <a:pPr lvl="0" rtl="0">
              <a:spcBef>
                <a:spcPts val="0"/>
              </a:spcBef>
              <a:buNone/>
            </a:pPr>
            <a:r>
              <a:rPr lang="en"/>
              <a:t>.txt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sp>
        <p:nvSpPr>
          <p:cNvPr id="84" name="Shape 84"/>
          <p:cNvSpPr txBox="1"/>
          <p:nvPr>
            <p:ph type="title"/>
          </p:nvPr>
        </p:nvSpPr>
        <p:spPr>
          <a:xfrm>
            <a:off x="311700" y="292850"/>
            <a:ext cx="8520600" cy="801000"/>
          </a:xfrm>
          <a:prstGeom prst="rect">
            <a:avLst/>
          </a:prstGeom>
        </p:spPr>
        <p:txBody>
          <a:bodyPr anchorCtr="0" anchor="t" bIns="91425" lIns="91425" rIns="91425" tIns="91425">
            <a:noAutofit/>
          </a:bodyPr>
          <a:lstStyle/>
          <a:p>
            <a:pPr lvl="0">
              <a:spcBef>
                <a:spcPts val="0"/>
              </a:spcBef>
              <a:buNone/>
            </a:pPr>
            <a:r>
              <a:rPr lang="en"/>
              <a:t>Snoop first</a:t>
            </a:r>
          </a:p>
        </p:txBody>
      </p:sp>
      <p:sp>
        <p:nvSpPr>
          <p:cNvPr id="85" name="Shape 85"/>
          <p:cNvSpPr txBox="1"/>
          <p:nvPr>
            <p:ph idx="1" type="body"/>
          </p:nvPr>
        </p:nvSpPr>
        <p:spPr>
          <a:xfrm>
            <a:off x="311700" y="1228675"/>
            <a:ext cx="8520600" cy="3340200"/>
          </a:xfrm>
          <a:prstGeom prst="rect">
            <a:avLst/>
          </a:prstGeom>
        </p:spPr>
        <p:txBody>
          <a:bodyPr anchorCtr="0" anchor="t" bIns="91425" lIns="91425" rIns="91425" tIns="91425">
            <a:noAutofit/>
          </a:bodyPr>
          <a:lstStyle/>
          <a:p>
            <a:pPr indent="-228600" lvl="0" marL="457200" rtl="0">
              <a:spcBef>
                <a:spcPts val="0"/>
              </a:spcBef>
              <a:buAutoNum type="arabicPeriod"/>
            </a:pPr>
            <a:r>
              <a:rPr lang="en"/>
              <a:t>Look for an API!</a:t>
            </a:r>
          </a:p>
          <a:p>
            <a:pPr indent="-228600" lvl="0" marL="457200" rtl="0">
              <a:spcBef>
                <a:spcPts val="0"/>
              </a:spcBef>
              <a:buAutoNum type="arabicPeriod"/>
            </a:pPr>
            <a:r>
              <a:rPr lang="en"/>
              <a:t>Look for useful params</a:t>
            </a:r>
          </a:p>
          <a:p>
            <a:pPr indent="-228600" lvl="0" marL="457200" rtl="0">
              <a:spcBef>
                <a:spcPts val="0"/>
              </a:spcBef>
              <a:buAutoNum type="arabicPeriod"/>
            </a:pPr>
            <a:r>
              <a:rPr lang="en"/>
              <a:t>Pull down HTML</a:t>
            </a:r>
          </a:p>
          <a:p>
            <a:pPr indent="-228600" lvl="0" marL="457200" rtl="0">
              <a:spcBef>
                <a:spcPts val="0"/>
              </a:spcBef>
              <a:buAutoNum type="arabicPeriod"/>
            </a:pPr>
            <a:r>
              <a:rPr lang="en"/>
              <a:t>Parse</a:t>
            </a:r>
          </a:p>
          <a:p>
            <a:pPr indent="-228600" lvl="0" marL="457200">
              <a:spcBef>
                <a:spcPts val="0"/>
              </a:spcBef>
              <a:buAutoNum type="arabicPeriod"/>
            </a:pPr>
            <a:r>
              <a:rPr lang="en"/>
              <a:t>Do stuff</a:t>
            </a:r>
          </a:p>
        </p:txBody>
      </p:sp>
      <p:pic>
        <p:nvPicPr>
          <p:cNvPr id="86" name="Shape 86"/>
          <p:cNvPicPr preferRelativeResize="0"/>
          <p:nvPr/>
        </p:nvPicPr>
        <p:blipFill>
          <a:blip r:embed="rId3">
            <a:alphaModFix/>
          </a:blip>
          <a:stretch>
            <a:fillRect/>
          </a:stretch>
        </p:blipFill>
        <p:spPr>
          <a:xfrm>
            <a:off x="4298525" y="531687"/>
            <a:ext cx="4368450" cy="40801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pic>
        <p:nvPicPr>
          <p:cNvPr id="91" name="Shape 91"/>
          <p:cNvPicPr preferRelativeResize="0"/>
          <p:nvPr/>
        </p:nvPicPr>
        <p:blipFill>
          <a:blip r:embed="rId3">
            <a:alphaModFix/>
          </a:blip>
          <a:stretch>
            <a:fillRect/>
          </a:stretch>
        </p:blipFill>
        <p:spPr>
          <a:xfrm>
            <a:off x="1619962" y="966312"/>
            <a:ext cx="5800725" cy="1247775"/>
          </a:xfrm>
          <a:prstGeom prst="rect">
            <a:avLst/>
          </a:prstGeom>
          <a:noFill/>
          <a:ln>
            <a:noFill/>
          </a:ln>
        </p:spPr>
      </p:pic>
      <p:pic>
        <p:nvPicPr>
          <p:cNvPr id="92" name="Shape 92"/>
          <p:cNvPicPr preferRelativeResize="0"/>
          <p:nvPr/>
        </p:nvPicPr>
        <p:blipFill>
          <a:blip r:embed="rId4">
            <a:alphaModFix/>
          </a:blip>
          <a:stretch>
            <a:fillRect/>
          </a:stretch>
        </p:blipFill>
        <p:spPr>
          <a:xfrm>
            <a:off x="1836950" y="2542121"/>
            <a:ext cx="5251349" cy="1966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txBox="1"/>
          <p:nvPr>
            <p:ph type="title"/>
          </p:nvPr>
        </p:nvSpPr>
        <p:spPr>
          <a:xfrm>
            <a:off x="311700" y="292850"/>
            <a:ext cx="8520600" cy="801000"/>
          </a:xfrm>
          <a:prstGeom prst="rect">
            <a:avLst/>
          </a:prstGeom>
        </p:spPr>
        <p:txBody>
          <a:bodyPr anchorCtr="0" anchor="t" bIns="91425" lIns="91425" rIns="91425" tIns="91425">
            <a:noAutofit/>
          </a:bodyPr>
          <a:lstStyle/>
          <a:p>
            <a:pPr lvl="0" rtl="0" algn="ctr">
              <a:spcBef>
                <a:spcPts val="0"/>
              </a:spcBef>
              <a:buNone/>
            </a:pPr>
            <a:r>
              <a:rPr lang="en"/>
              <a:t>Mechanize</a:t>
            </a:r>
          </a:p>
        </p:txBody>
      </p:sp>
      <p:pic>
        <p:nvPicPr>
          <p:cNvPr id="98" name="Shape 98"/>
          <p:cNvPicPr preferRelativeResize="0"/>
          <p:nvPr/>
        </p:nvPicPr>
        <p:blipFill>
          <a:blip r:embed="rId3">
            <a:alphaModFix/>
          </a:blip>
          <a:stretch>
            <a:fillRect/>
          </a:stretch>
        </p:blipFill>
        <p:spPr>
          <a:xfrm>
            <a:off x="827800" y="1215275"/>
            <a:ext cx="7488400" cy="3744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292850"/>
            <a:ext cx="8520600" cy="801000"/>
          </a:xfrm>
          <a:prstGeom prst="rect">
            <a:avLst/>
          </a:prstGeom>
        </p:spPr>
        <p:txBody>
          <a:bodyPr anchorCtr="0" anchor="t" bIns="91425" lIns="91425" rIns="91425" tIns="91425">
            <a:noAutofit/>
          </a:bodyPr>
          <a:lstStyle/>
          <a:p>
            <a:pPr lvl="0" algn="ctr">
              <a:spcBef>
                <a:spcPts val="0"/>
              </a:spcBef>
              <a:buNone/>
            </a:pPr>
            <a:r>
              <a:rPr lang="en"/>
              <a:t>Web Crawling	</a:t>
            </a:r>
          </a:p>
        </p:txBody>
      </p:sp>
      <p:sp>
        <p:nvSpPr>
          <p:cNvPr id="104" name="Shape 104"/>
          <p:cNvSpPr txBox="1"/>
          <p:nvPr>
            <p:ph idx="1" type="body"/>
          </p:nvPr>
        </p:nvSpPr>
        <p:spPr>
          <a:xfrm>
            <a:off x="311700" y="1228675"/>
            <a:ext cx="4368900" cy="3340200"/>
          </a:xfrm>
          <a:prstGeom prst="rect">
            <a:avLst/>
          </a:prstGeom>
        </p:spPr>
        <p:txBody>
          <a:bodyPr anchorCtr="0" anchor="t" bIns="91425" lIns="91425" rIns="91425" tIns="91425">
            <a:noAutofit/>
          </a:bodyPr>
          <a:lstStyle/>
          <a:p>
            <a:pPr indent="-228600" lvl="0" marL="457200" rtl="0">
              <a:spcBef>
                <a:spcPts val="0"/>
              </a:spcBef>
              <a:buChar char="-"/>
            </a:pPr>
            <a:r>
              <a:rPr lang="en"/>
              <a:t>Scrape dynamic sites</a:t>
            </a:r>
          </a:p>
          <a:p>
            <a:pPr indent="-228600" lvl="0" marL="457200" rtl="0">
              <a:spcBef>
                <a:spcPts val="0"/>
              </a:spcBef>
              <a:buChar char="-"/>
            </a:pPr>
            <a:r>
              <a:rPr lang="en"/>
              <a:t>Javascript Support</a:t>
            </a:r>
          </a:p>
          <a:p>
            <a:pPr indent="-228600" lvl="0" marL="457200" rtl="0">
              <a:spcBef>
                <a:spcPts val="0"/>
              </a:spcBef>
              <a:buChar char="-"/>
            </a:pPr>
            <a:r>
              <a:rPr lang="en"/>
              <a:t>Interact with page using headless browser</a:t>
            </a:r>
          </a:p>
        </p:txBody>
      </p:sp>
      <p:pic>
        <p:nvPicPr>
          <p:cNvPr id="105" name="Shape 105"/>
          <p:cNvPicPr preferRelativeResize="0"/>
          <p:nvPr/>
        </p:nvPicPr>
        <p:blipFill>
          <a:blip r:embed="rId3">
            <a:alphaModFix/>
          </a:blip>
          <a:stretch>
            <a:fillRect/>
          </a:stretch>
        </p:blipFill>
        <p:spPr>
          <a:xfrm>
            <a:off x="4393850" y="1228675"/>
            <a:ext cx="4368900" cy="299265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9" name="Shape 109"/>
        <p:cNvGrpSpPr/>
        <p:nvPr/>
      </p:nvGrpSpPr>
      <p:grpSpPr>
        <a:xfrm>
          <a:off x="0" y="0"/>
          <a:ext cx="0" cy="0"/>
          <a:chOff x="0" y="0"/>
          <a:chExt cx="0" cy="0"/>
        </a:xfrm>
      </p:grpSpPr>
      <p:sp>
        <p:nvSpPr>
          <p:cNvPr id="110" name="Shape 110"/>
          <p:cNvSpPr txBox="1"/>
          <p:nvPr>
            <p:ph type="title"/>
          </p:nvPr>
        </p:nvSpPr>
        <p:spPr>
          <a:xfrm>
            <a:off x="311700" y="292850"/>
            <a:ext cx="8520600" cy="801000"/>
          </a:xfrm>
          <a:prstGeom prst="rect">
            <a:avLst/>
          </a:prstGeom>
        </p:spPr>
        <p:txBody>
          <a:bodyPr anchorCtr="0" anchor="t" bIns="91425" lIns="91425" rIns="91425" tIns="91425">
            <a:noAutofit/>
          </a:bodyPr>
          <a:lstStyle/>
          <a:p>
            <a:pPr lvl="0" algn="ctr">
              <a:spcBef>
                <a:spcPts val="0"/>
              </a:spcBef>
              <a:buNone/>
            </a:pPr>
            <a:r>
              <a:rPr lang="en"/>
              <a:t>Headless Browsers</a:t>
            </a:r>
          </a:p>
        </p:txBody>
      </p:sp>
      <p:pic>
        <p:nvPicPr>
          <p:cNvPr id="111" name="Shape 111"/>
          <p:cNvPicPr preferRelativeResize="0"/>
          <p:nvPr/>
        </p:nvPicPr>
        <p:blipFill>
          <a:blip r:embed="rId3">
            <a:alphaModFix/>
          </a:blip>
          <a:stretch>
            <a:fillRect/>
          </a:stretch>
        </p:blipFill>
        <p:spPr>
          <a:xfrm>
            <a:off x="2418200" y="1240475"/>
            <a:ext cx="4530800" cy="38209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